
<file path=[Content_Types].xml><?xml version="1.0" encoding="utf-8"?>
<Types xmlns="http://schemas.openxmlformats.org/package/2006/content-types"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15"/>
  </p:notesMasterIdLst>
  <p:sldIdLst>
    <p:sldId id="387" r:id="rId2"/>
    <p:sldId id="586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5" r:id="rId11"/>
    <p:sldId id="596" r:id="rId12"/>
    <p:sldId id="597" r:id="rId13"/>
    <p:sldId id="598" r:id="rId14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207" autoAdjust="0"/>
    <p:restoredTop sz="72104" autoAdjust="0"/>
  </p:normalViewPr>
  <p:slideViewPr>
    <p:cSldViewPr snapToGrid="0">
      <p:cViewPr varScale="1">
        <p:scale>
          <a:sx n="54" d="100"/>
          <a:sy n="54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7.2.3.1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Types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4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Configuration - SLAAC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6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Configuration – SLAAC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8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Configuration – DHCPv6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3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7.2.3.2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Prefix Length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6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7.2.3.3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Unicast Addresses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7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7.2.3.4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Link-Local Unicast Addresses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1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7.2.3.4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Link-Local Unicast Addresses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7.2.3.5 Activity – Identify Types of IPv6 Addresses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5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of an IPv6 Global Unicast Address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9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7.2.4.1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of an IPv6 Global Unicast Address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46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7.2.4.2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Configuration of a Global Unicast Address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7.2.4.2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Configuration of a Global Unicast Address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7.2.4.2 Syntax Checker - Configure the IPv6 global unicast address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7.2.3:</a:t>
            </a:r>
            <a:br>
              <a:rPr lang="en-US" sz="2800" dirty="0" smtClean="0"/>
            </a:br>
            <a:r>
              <a:rPr lang="en-US" sz="2800" dirty="0" smtClean="0"/>
              <a:t>Types of IPv6 Addresses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Configuration of a Global Unicast </a:t>
            </a:r>
            <a:r>
              <a:rPr lang="en-US" sz="3200" dirty="0" smtClean="0"/>
              <a:t>Address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4308" r="41333" b="19207"/>
          <a:stretch/>
        </p:blipFill>
        <p:spPr>
          <a:xfrm>
            <a:off x="1371600" y="1295931"/>
            <a:ext cx="6400800" cy="50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9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Configuration - SLAAC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23810" r="42667" b="22442"/>
          <a:stretch/>
        </p:blipFill>
        <p:spPr>
          <a:xfrm>
            <a:off x="1374649" y="1242431"/>
            <a:ext cx="6394703" cy="51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Configuration </a:t>
            </a:r>
            <a:r>
              <a:rPr lang="en-US" sz="3200" dirty="0" smtClean="0"/>
              <a:t>– SLAAC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t="23017" r="41040" b="24075"/>
          <a:stretch/>
        </p:blipFill>
        <p:spPr>
          <a:xfrm>
            <a:off x="1298532" y="1272680"/>
            <a:ext cx="6546937" cy="50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Configuration – DHCPv6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0" t="23313" r="40266" b="17465"/>
          <a:stretch/>
        </p:blipFill>
        <p:spPr>
          <a:xfrm>
            <a:off x="1342760" y="1251284"/>
            <a:ext cx="6458481" cy="5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Address Types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There are three types of IPv6 addresses:</a:t>
            </a:r>
          </a:p>
          <a:p>
            <a:pPr marL="457200" indent="-457200"/>
            <a:r>
              <a:rPr lang="en-US" sz="2000" dirty="0" smtClean="0"/>
              <a:t>Unicast</a:t>
            </a:r>
            <a:endParaRPr lang="en-US" sz="2000" dirty="0"/>
          </a:p>
          <a:p>
            <a:pPr marL="457200" indent="-457200"/>
            <a:r>
              <a:rPr lang="en-US" sz="2000" dirty="0" smtClean="0"/>
              <a:t>Multicast </a:t>
            </a:r>
            <a:endParaRPr lang="en-US" sz="2000" dirty="0"/>
          </a:p>
          <a:p>
            <a:pPr marL="457200" indent="-457200"/>
            <a:r>
              <a:rPr lang="en-US" sz="2000" dirty="0" err="1" smtClean="0"/>
              <a:t>Anycast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Note: IPv6 does not have broadcast addresses.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Prefix Length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t="34305" r="41867" b="41913"/>
          <a:stretch/>
        </p:blipFill>
        <p:spPr>
          <a:xfrm>
            <a:off x="1086888" y="3349759"/>
            <a:ext cx="7573927" cy="28367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000" dirty="0"/>
              <a:t>IPv6 does not use the dotted-decimal subnet mask </a:t>
            </a:r>
            <a:r>
              <a:rPr lang="en-US" sz="2000" dirty="0" smtClean="0"/>
              <a:t>notation.</a:t>
            </a:r>
            <a:endParaRPr lang="en-US" sz="2000" dirty="0"/>
          </a:p>
          <a:p>
            <a:pPr marL="285750" indent="-285750"/>
            <a:r>
              <a:rPr lang="en-US" sz="2000" dirty="0"/>
              <a:t>Prefix length indicates the network portion of an IPv6 address using the following format: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IPv6 address /prefix length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Prefix length can range from 0 to 128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Typical prefix length is /64</a:t>
            </a:r>
          </a:p>
        </p:txBody>
      </p:sp>
    </p:spTree>
    <p:extLst>
      <p:ext uri="{BB962C8B-B14F-4D97-AF65-F5344CB8AC3E}">
        <p14:creationId xmlns:p14="http://schemas.microsoft.com/office/powerpoint/2010/main" val="24425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Unicast Addresses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984" r="40667" b="23525"/>
          <a:stretch/>
        </p:blipFill>
        <p:spPr>
          <a:xfrm>
            <a:off x="1624318" y="1462423"/>
            <a:ext cx="5895364" cy="45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Link-Local Unicast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0" t="25302" r="40533" b="24236"/>
          <a:stretch/>
        </p:blipFill>
        <p:spPr>
          <a:xfrm>
            <a:off x="920496" y="1180471"/>
            <a:ext cx="7303008" cy="51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Link-Local Unicast </a:t>
            </a:r>
            <a:r>
              <a:rPr lang="en-US" sz="3200" dirty="0" smtClean="0"/>
              <a:t>Addresses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28855" r="40000" b="31580"/>
          <a:stretch/>
        </p:blipFill>
        <p:spPr>
          <a:xfrm>
            <a:off x="513231" y="1585501"/>
            <a:ext cx="8117539" cy="4249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713" y="1377783"/>
            <a:ext cx="438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Uses of an IPv6 Link-local address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IPv6 Global Unicast </a:t>
            </a:r>
            <a:r>
              <a:rPr lang="en-US" sz="3200" dirty="0" smtClean="0"/>
              <a:t>Address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3594" r="40533" b="36791"/>
          <a:stretch/>
        </p:blipFill>
        <p:spPr>
          <a:xfrm>
            <a:off x="1707084" y="1204011"/>
            <a:ext cx="5993268" cy="2565612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 t="32172" r="43600" b="40819"/>
          <a:stretch/>
        </p:blipFill>
        <p:spPr>
          <a:xfrm>
            <a:off x="1828800" y="3998156"/>
            <a:ext cx="5486400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IPv6 Global Unicast </a:t>
            </a:r>
            <a:r>
              <a:rPr lang="en-US" sz="3200" dirty="0" smtClean="0"/>
              <a:t>Address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 t="30040" r="38933" b="25420"/>
          <a:stretch/>
        </p:blipFill>
        <p:spPr>
          <a:xfrm>
            <a:off x="943890" y="1661492"/>
            <a:ext cx="7256221" cy="45022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82752" y="1399694"/>
            <a:ext cx="546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35153"/>
                </a:solidFill>
              </a:rPr>
              <a:t>Reading a Global Unicast Address</a:t>
            </a:r>
            <a:endParaRPr lang="en-US" sz="2000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Configuration of a Global Unicast Address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30280" r="42401" b="22193"/>
          <a:stretch/>
        </p:blipFill>
        <p:spPr>
          <a:xfrm>
            <a:off x="829056" y="1448226"/>
            <a:ext cx="7205472" cy="47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12615</TotalTime>
  <Words>258</Words>
  <Application>Microsoft Office PowerPoint</Application>
  <PresentationFormat>On-screen Show (4:3)</PresentationFormat>
  <Paragraphs>52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Ciscolight</vt:lpstr>
      <vt:lpstr>Courier New</vt:lpstr>
      <vt:lpstr>NetAcad_White_PPT_Template 05Oct12</vt:lpstr>
      <vt:lpstr>Topic 7.2.3: Types of IPv6 Addresses</vt:lpstr>
      <vt:lpstr>IPv6 Address Types</vt:lpstr>
      <vt:lpstr>IPv6 Prefix Length</vt:lpstr>
      <vt:lpstr>IPv6 Unicast Addresses</vt:lpstr>
      <vt:lpstr>IPv6 Link-Local Unicast Addresses</vt:lpstr>
      <vt:lpstr>IPv6 Link-Local Unicast Addresses (cont.)</vt:lpstr>
      <vt:lpstr>Structure of an IPv6 Global Unicast Address</vt:lpstr>
      <vt:lpstr>Structure of an IPv6 Global Unicast Address (cont.)</vt:lpstr>
      <vt:lpstr>Static Configuration of a Global Unicast Address</vt:lpstr>
      <vt:lpstr>Static Configuration of a Global Unicast Address (cont.)</vt:lpstr>
      <vt:lpstr>Dynamic Configuration - SLAAC</vt:lpstr>
      <vt:lpstr>Dynamic Configuration – SLAAC (cont.)</vt:lpstr>
      <vt:lpstr>Dynamic Configuration – DHCPv6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326</cp:revision>
  <dcterms:created xsi:type="dcterms:W3CDTF">2012-10-09T16:58:47Z</dcterms:created>
  <dcterms:modified xsi:type="dcterms:W3CDTF">2016-03-03T07:58:38Z</dcterms:modified>
</cp:coreProperties>
</file>